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4" r:id="rId3"/>
    <p:sldId id="285" r:id="rId4"/>
    <p:sldId id="286" r:id="rId5"/>
    <p:sldId id="291" r:id="rId6"/>
    <p:sldId id="288" r:id="rId7"/>
    <p:sldId id="289" r:id="rId8"/>
    <p:sldId id="283" r:id="rId9"/>
    <p:sldId id="257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90" r:id="rId25"/>
    <p:sldId id="272" r:id="rId26"/>
    <p:sldId id="273" r:id="rId27"/>
    <p:sldId id="274" r:id="rId28"/>
    <p:sldId id="275" r:id="rId29"/>
    <p:sldId id="277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86817B-F299-4207-B777-65C814DD5AD1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0238E4-9060-4ACF-8565-052EAC760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6553200"/>
            <a:ext cx="6400800" cy="3048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محصولی از شرکت آرام طب اروند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66868" y="2819400"/>
            <a:ext cx="5777132" cy="582168"/>
          </a:xfrm>
        </p:spPr>
        <p:txBody>
          <a:bodyPr>
            <a:noAutofit/>
          </a:bodyPr>
          <a:lstStyle/>
          <a:p>
            <a:pPr algn="just" rtl="1"/>
            <a:r>
              <a:rPr lang="fa-IR" sz="1600" dirty="0" smtClean="0"/>
              <a:t>کتابچه راهنمای استفاده از بالشتک طبی و ضد درد </a:t>
            </a:r>
            <a:r>
              <a:rPr lang="fa-IR" sz="1600" dirty="0" smtClean="0"/>
              <a:t>آ</a:t>
            </a:r>
            <a:r>
              <a:rPr lang="fa-IR" sz="1600" dirty="0" smtClean="0"/>
              <a:t>رژین</a:t>
            </a:r>
            <a:endParaRPr lang="en-US" sz="1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29000" y="3581400"/>
            <a:ext cx="4114800" cy="1600200"/>
          </a:xfrm>
        </p:spPr>
        <p:txBody>
          <a:bodyPr>
            <a:normAutofit/>
          </a:bodyPr>
          <a:lstStyle/>
          <a:p>
            <a:r>
              <a:rPr lang="fa-IR" sz="1400" dirty="0" smtClean="0"/>
              <a:t>نقاط و موضع های مناسب کاربردی برای هر بیماری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7244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/>
              <a:t> ویژه کاربران خانگی ،فیزیوتراپی ها،مراکز کایپراکتیک و مراکز ماساژ و زیبایی</a:t>
            </a:r>
            <a:endParaRPr lang="en-US" sz="1600" dirty="0"/>
          </a:p>
        </p:txBody>
      </p:sp>
      <p:pic>
        <p:nvPicPr>
          <p:cNvPr id="10" name="Picture 9" descr="redi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48350"/>
            <a:ext cx="16192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 تکمیلی مشکلات گلو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863" r="40602" b="48897"/>
          <a:stretch>
            <a:fillRect/>
          </a:stretch>
        </p:blipFill>
        <p:spPr bwMode="auto">
          <a:xfrm>
            <a:off x="457200" y="25908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23622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پرکاری و کم کاری تیرویید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تکملی در دیسفونی(</a:t>
            </a:r>
            <a:r>
              <a:rPr lang="fa-IR" dirty="0"/>
              <a:t>اختلال در صدا</a:t>
            </a:r>
            <a:r>
              <a:rPr lang="fa-IR" dirty="0" smtClean="0"/>
              <a:t>) و آفونی (فقدان صدا)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احساس توده در گلو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برای تغییر صدای زیر به بم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ندول های تیروییدی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سرماخوردگی در کلو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 موضعی اعصاب،گلو و حنجره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 درمان تکمیلی لارنژیت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جهت صاف شدن صدای خواننده ها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طوفان تیروئیدی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تیروئیدیت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کوتاهی قد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چاقی ناشی از بلغم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گواتر ساده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6" name="Block Arc 5"/>
          <p:cNvSpPr/>
          <p:nvPr/>
        </p:nvSpPr>
        <p:spPr>
          <a:xfrm rot="10800000">
            <a:off x="990600" y="2819400"/>
            <a:ext cx="914400" cy="68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0969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مسکن دردهای زانو               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2" t="28622" r="52840" b="14135"/>
          <a:stretch>
            <a:fillRect/>
          </a:stretch>
        </p:blipFill>
        <p:spPr bwMode="auto">
          <a:xfrm>
            <a:off x="609600" y="2057400"/>
            <a:ext cx="27432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15240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درمان تکمیلی صدای زانو </a:t>
            </a:r>
          </a:p>
          <a:p>
            <a:pPr algn="r" rtl="1"/>
            <a:r>
              <a:rPr lang="fa-IR" dirty="0" smtClean="0"/>
              <a:t>درمان تکمیلی آرتروز زانو</a:t>
            </a:r>
          </a:p>
          <a:p>
            <a:pPr algn="r" rtl="1"/>
            <a:r>
              <a:rPr lang="fa-IR" dirty="0" smtClean="0"/>
              <a:t>درمان تکمیلی زانوی آب آورده </a:t>
            </a:r>
          </a:p>
          <a:p>
            <a:pPr algn="r" rtl="1"/>
            <a:r>
              <a:rPr lang="fa-IR" dirty="0" smtClean="0"/>
              <a:t>درمان تکمیلی ورم زانو </a:t>
            </a:r>
          </a:p>
          <a:p>
            <a:pPr algn="r" rtl="1"/>
            <a:r>
              <a:rPr lang="fa-IR" dirty="0" smtClean="0"/>
              <a:t>کمپرس سرد برای کنترل التهاب آرتروز استفاده می شود </a:t>
            </a:r>
            <a:endParaRPr lang="en-US" dirty="0"/>
          </a:p>
        </p:txBody>
      </p:sp>
      <p:sp>
        <p:nvSpPr>
          <p:cNvPr id="6" name="Block Arc 5"/>
          <p:cNvSpPr/>
          <p:nvPr/>
        </p:nvSpPr>
        <p:spPr>
          <a:xfrm>
            <a:off x="1371600" y="609600"/>
            <a:ext cx="1676400" cy="2895600"/>
          </a:xfrm>
          <a:prstGeom prst="blockArc">
            <a:avLst>
              <a:gd name="adj1" fmla="val 3296193"/>
              <a:gd name="adj2" fmla="val 7209965"/>
              <a:gd name="adj3" fmla="val 40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381000" y="838200"/>
            <a:ext cx="2286000" cy="2667000"/>
          </a:xfrm>
          <a:prstGeom prst="blockArc">
            <a:avLst>
              <a:gd name="adj1" fmla="val 4182193"/>
              <a:gd name="adj2" fmla="val 8002671"/>
              <a:gd name="adj3" fmla="val 3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درمان بی میلی جنسی و سردمزاجی 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56" t="16836" r="23496" b="4034"/>
          <a:stretch>
            <a:fillRect/>
          </a:stretch>
        </p:blipFill>
        <p:spPr bwMode="auto">
          <a:xfrm>
            <a:off x="0" y="19812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19812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ناتوانی جنسی( در هر دوجنس)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میل جنسی (در هر دو جنس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تسریع در نعوظ آلت (ارکشن)( در آقایان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تسریع در رسیدن به  ارگاسم (در زنان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دهنده لذت جنسی حین مقاربت جنسی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گردش خون در رانها برای افراد مبیلا به ام اس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مفید برای رفع گرفتگی و اسپاسم در عضله خیاطه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895600"/>
            <a:ext cx="76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3048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دردهای روماتیسمی         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01" r="43374" b="4034"/>
          <a:stretch>
            <a:fillRect/>
          </a:stretch>
        </p:blipFill>
        <p:spPr bwMode="auto">
          <a:xfrm>
            <a:off x="304800" y="1447800"/>
            <a:ext cx="167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0574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بیماری های رماتیسمی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تسکین درد مفاصل و رفع التهاب مفاصل </a:t>
            </a:r>
            <a:endParaRPr lang="en-US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برای فیبروومالژیا </a:t>
            </a:r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2766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2743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010400" y="18288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کیست تخمدان                    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96" t="52192" r="25389"/>
          <a:stretch>
            <a:fillRect/>
          </a:stretch>
        </p:blipFill>
        <p:spPr bwMode="auto">
          <a:xfrm>
            <a:off x="1066800" y="1600200"/>
            <a:ext cx="37338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کیست تخمدان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دیسمنوره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بی نظمی قاعده 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بعضی از ناباروری ها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اختلالات هورمونی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میل جنسی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تسریع رسیدن به ارگاسم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کمک به زایمان آسان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رفع اسپاسم مثانه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تحریک تخمدان ها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واژینیموس </a:t>
            </a:r>
          </a:p>
          <a:p>
            <a:pPr algn="r" rt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34834"/>
            <a:ext cx="952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/>
              <a:t>هشدار:بعداز زایمان و یا انجام هر عمل جراحی تا رفع کامل خونریزی از پد سرد استفاده کنید.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1600200" y="28956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0" y="32004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53000" y="2667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مشکلات پایین شکم 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908" t="18520" r="42427" b="5717"/>
          <a:stretch>
            <a:fillRect/>
          </a:stretch>
        </p:blipFill>
        <p:spPr bwMode="auto">
          <a:xfrm>
            <a:off x="0" y="2286000"/>
            <a:ext cx="190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چاقی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یبوست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اسهال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زخم معده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مثانه نوروژنیک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عفونت های تناسلی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کولیک های کلیوی و شکمی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دردهای مبهم شکمی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آپاندیسیت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واریکوسل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اختلالات در ارکشن در بیماران دیابتیک وغیره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تحریک جنسی (در دو جنس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درمان تکمیلی بی میلی جنسی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>
                <a:solidFill>
                  <a:srgbClr val="7030A0"/>
                </a:solidFill>
              </a:rPr>
              <a:t>افزایش لذت مقاربت جنسی حین نزدیکی(برای هر دو جنس ) </a:t>
            </a:r>
            <a:endParaRPr lang="fa-IR" sz="1400" b="1" dirty="0">
              <a:solidFill>
                <a:srgbClr val="7030A0"/>
              </a:solidFill>
            </a:endParaRPr>
          </a:p>
          <a:p>
            <a:pPr algn="r" rtl="1">
              <a:buFont typeface="Wingdings" pitchFamily="2" charset="2"/>
              <a:buChar char="ü"/>
            </a:pPr>
            <a:endParaRPr lang="fa-IR" sz="1400" b="1" dirty="0" smtClean="0">
              <a:solidFill>
                <a:srgbClr val="7030A0"/>
              </a:solidFill>
            </a:endParaRPr>
          </a:p>
          <a:p>
            <a:pPr algn="r" rtl="1">
              <a:buFont typeface="Wingdings" pitchFamily="2" charset="2"/>
              <a:buChar char="ü"/>
            </a:pPr>
            <a:endParaRPr lang="fa-IR" sz="1400" b="1" dirty="0" smtClean="0">
              <a:solidFill>
                <a:srgbClr val="7030A0"/>
              </a:solidFill>
            </a:endParaRPr>
          </a:p>
          <a:p>
            <a:endParaRPr lang="fa-IR" sz="1400" b="1" dirty="0">
              <a:solidFill>
                <a:srgbClr val="7030A0"/>
              </a:solidFill>
            </a:endParaRPr>
          </a:p>
          <a:p>
            <a:endParaRPr lang="fa-IR" sz="1400" b="1" dirty="0" smtClean="0">
              <a:solidFill>
                <a:srgbClr val="7030A0"/>
              </a:solidFill>
            </a:endParaRPr>
          </a:p>
          <a:p>
            <a:endParaRPr lang="fa-IR" sz="1400" b="1" dirty="0">
              <a:solidFill>
                <a:srgbClr val="7030A0"/>
              </a:solidFill>
            </a:endParaRPr>
          </a:p>
          <a:p>
            <a:endParaRPr lang="fa-IR" sz="1400" b="1" dirty="0" smtClean="0">
              <a:solidFill>
                <a:srgbClr val="7030A0"/>
              </a:solidFill>
            </a:endParaRPr>
          </a:p>
          <a:p>
            <a:endParaRPr lang="fa-IR" sz="1400" b="1" dirty="0">
              <a:solidFill>
                <a:srgbClr val="7030A0"/>
              </a:solidFill>
            </a:endParaRPr>
          </a:p>
          <a:p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038600"/>
            <a:ext cx="990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943600" y="2743200"/>
            <a:ext cx="5105400" cy="9906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اسپاسم و درد  عضلانی            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748" t="13469" r="36748" b="9085"/>
          <a:stretch>
            <a:fillRect/>
          </a:stretch>
        </p:blipFill>
        <p:spPr bwMode="auto">
          <a:xfrm>
            <a:off x="0" y="1676400"/>
            <a:ext cx="213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درمان اسپاسم عضلانی 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رفع یخ زدگی و سرما از بدن 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رفع انسداد موضعی عروق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درمان تکمیلی شکستگی استخوان 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خون رسانی موضعی برای ایجاد چاقی موضعی و رفع آرتروفی عضلات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تخلیه آکنه های عفونی و دمل های چرکی 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 استخراج جسم خارجی از نقطه خاص بدن 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تسریع روند ترمیم زخم ها و سوختگی (بویژه برای بیماران دیابتیک)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 rt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2743200"/>
            <a:ext cx="685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/>
          <p:cNvSpPr/>
          <p:nvPr/>
        </p:nvSpPr>
        <p:spPr>
          <a:xfrm rot="13327616">
            <a:off x="64248" y="2685915"/>
            <a:ext cx="1271558" cy="1385373"/>
          </a:xfrm>
          <a:prstGeom prst="blockArc">
            <a:avLst>
              <a:gd name="adj1" fmla="val 12110315"/>
              <a:gd name="adj2" fmla="val 709578"/>
              <a:gd name="adj3" fmla="val 27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572000"/>
            <a:ext cx="76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تقویت سیستم ایمنی      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96" t="10102" r="28229" b="666"/>
          <a:stretch>
            <a:fillRect/>
          </a:stretch>
        </p:blipFill>
        <p:spPr bwMode="auto">
          <a:xfrm>
            <a:off x="0" y="16764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2286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کم خونی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/>
              <a:t>پیشگیری از پوکی استخوان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کوتاهی قد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23622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362200"/>
            <a:ext cx="533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9400" y="3352800"/>
            <a:ext cx="762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3581400"/>
            <a:ext cx="228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3581400"/>
            <a:ext cx="228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34000" y="26670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        ماساژ دورانی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2" t="10102" r="50947"/>
          <a:stretch>
            <a:fillRect/>
          </a:stretch>
        </p:blipFill>
        <p:spPr bwMode="auto">
          <a:xfrm>
            <a:off x="304800" y="1981200"/>
            <a:ext cx="1752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228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b="1" dirty="0" smtClean="0"/>
              <a:t>درمان تکمیلی فلج ناشی از سکته مغزی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ترک اعتیاد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اسپاسم عضلانی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یک رفتار تکمیلی در فیزیوتراپی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انسداد عروقی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نشاط بخش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3200400"/>
            <a:ext cx="609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62600" y="29718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گرفتگی های کمربند شانه ای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75" r="51893"/>
          <a:stretch>
            <a:fillRect/>
          </a:stretch>
        </p:blipFill>
        <p:spPr bwMode="auto">
          <a:xfrm>
            <a:off x="0" y="22860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52400" y="1447800"/>
            <a:ext cx="129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143000"/>
          </a:xfrm>
        </p:spPr>
        <p:txBody>
          <a:bodyPr/>
          <a:lstStyle/>
          <a:p>
            <a:r>
              <a:rPr lang="en-US" dirty="0" smtClean="0"/>
              <a:t>Hot &amp; cold pad </a:t>
            </a:r>
            <a:endParaRPr lang="en-US" dirty="0"/>
          </a:p>
        </p:txBody>
      </p:sp>
      <p:pic>
        <p:nvPicPr>
          <p:cNvPr id="4" name="Content Placeholder 3" descr="IMG-20190426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3810000" cy="5334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مراقبت از سینوس ها     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694" t="11785" r="34855" b="32655"/>
          <a:stretch>
            <a:fillRect/>
          </a:stretch>
        </p:blipFill>
        <p:spPr bwMode="auto">
          <a:xfrm>
            <a:off x="0" y="4776950"/>
            <a:ext cx="1828800" cy="20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286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درمان تکمیلی بلز پالزی </a:t>
            </a:r>
          </a:p>
          <a:p>
            <a:pPr algn="r" rtl="1"/>
            <a:r>
              <a:rPr lang="fa-IR" dirty="0" smtClean="0"/>
              <a:t>درمان تکمیلی پلیپ بینی </a:t>
            </a:r>
          </a:p>
          <a:p>
            <a:pPr algn="r" rtl="1"/>
            <a:r>
              <a:rPr lang="fa-IR" dirty="0" smtClean="0"/>
              <a:t>درمان تکمیلی مشکلات بینایی </a:t>
            </a:r>
          </a:p>
          <a:p>
            <a:pPr algn="r" rtl="1"/>
            <a:r>
              <a:rPr lang="fa-IR" dirty="0" smtClean="0"/>
              <a:t>درمان تکمیلی عفونت های موضعی </a:t>
            </a:r>
          </a:p>
          <a:p>
            <a:pPr algn="r" rtl="1"/>
            <a:r>
              <a:rPr lang="fa-IR" dirty="0" smtClean="0"/>
              <a:t>درمان تکمیلی سینوس ها </a:t>
            </a:r>
          </a:p>
          <a:p>
            <a:pPr algn="r" rtl="1"/>
            <a:r>
              <a:rPr lang="fa-IR" dirty="0" smtClean="0"/>
              <a:t>درمان تکمیلی عفونت های دندان </a:t>
            </a:r>
          </a:p>
          <a:p>
            <a:pPr algn="r" rtl="1"/>
            <a:r>
              <a:rPr lang="fa-IR" dirty="0" smtClean="0"/>
              <a:t>درمان تکمیلی تسکین دندان درد </a:t>
            </a:r>
          </a:p>
          <a:p>
            <a:pPr algn="r" rtl="1"/>
            <a:r>
              <a:rPr lang="fa-IR" smtClean="0"/>
              <a:t>تسکین </a:t>
            </a:r>
            <a:r>
              <a:rPr lang="fa-IR" dirty="0" smtClean="0"/>
              <a:t>آلرژی </a:t>
            </a:r>
          </a:p>
          <a:p>
            <a:pPr algn="r" rtl="1"/>
            <a:r>
              <a:rPr lang="fa-IR" dirty="0" smtClean="0"/>
              <a:t>درمان تکمیلی کاهش التهاب سینوس ها </a:t>
            </a:r>
          </a:p>
          <a:p>
            <a:pPr algn="r" rtl="1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5715000"/>
            <a:ext cx="1143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86400" y="2971800"/>
            <a:ext cx="6629400" cy="11430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درمان تکمیلی سینوزیت و سردرد</a:t>
            </a:r>
            <a:endParaRPr 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255" t="11637" r="35294" b="29075"/>
          <a:stretch>
            <a:fillRect/>
          </a:stretch>
        </p:blipFill>
        <p:spPr bwMode="auto">
          <a:xfrm>
            <a:off x="152400" y="4501242"/>
            <a:ext cx="1752600" cy="212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381000" y="2286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1400" b="1" dirty="0" smtClean="0"/>
              <a:t>درمان تکمیلی سینوزیت حاد و مزمن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/>
              <a:t>کاهش التهابات سینوسها ی مجرای بینی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/>
              <a:t>کنترل کننده برخی سردردهای میگرنی از نوع سرد می باشد.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400" b="1" dirty="0" smtClean="0"/>
              <a:t>کسانی که از گرما دچار سردرد می شوند می توانند از کمپرس سرد استفاده کنند . </a:t>
            </a:r>
          </a:p>
          <a:p>
            <a:pPr algn="r" rtl="1"/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48006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72200" y="32766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بیماری های سینه      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236" r="41176" b="15125"/>
          <a:stretch>
            <a:fillRect/>
          </a:stretch>
        </p:blipFill>
        <p:spPr bwMode="auto">
          <a:xfrm>
            <a:off x="0" y="0"/>
            <a:ext cx="1600200" cy="3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بیماری آسم و تنگی نفس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کیست های پستان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توده های پستان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جهت حجیم کردن پستان ها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تحریک جنسی در بانوان قبل از مقاربت جنسی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افزایش شیر مادران همراه با ماساژ سینه  (به شکل گرم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 درمان تکمیلی پیشگیری از خشکی سینه مادران شیرده(بشکل گرم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زخم و التهاب سینه مادران شیرده (بشکل سرد)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236" r="41176" b="15125"/>
          <a:stretch>
            <a:fillRect/>
          </a:stretch>
        </p:blipFill>
        <p:spPr bwMode="auto">
          <a:xfrm>
            <a:off x="0" y="3149079"/>
            <a:ext cx="1600200" cy="3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33400" y="4343400"/>
            <a:ext cx="685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6400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 smtClean="0"/>
              <a:t>توجه داشته باشید که بعد از عمل جراحی زیبایی پستان  میتوانید به عنوان کمپرس سرد برای کاهش التهاب و خون ریزی سینه استفاده کنید.</a:t>
            </a:r>
          </a:p>
          <a:p>
            <a:pPr algn="r" rtl="1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05400" y="2667000"/>
            <a:ext cx="7239000" cy="1143000"/>
          </a:xfrm>
        </p:spPr>
        <p:txBody>
          <a:bodyPr/>
          <a:lstStyle/>
          <a:p>
            <a:r>
              <a:rPr lang="fa-IR" dirty="0" smtClean="0"/>
              <a:t>مشکلات زنانه             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255" t="16868" r="43137" b="8150"/>
          <a:stretch>
            <a:fillRect/>
          </a:stretch>
        </p:blipFill>
        <p:spPr bwMode="auto">
          <a:xfrm>
            <a:off x="228600" y="533400"/>
            <a:ext cx="1485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تکمیلی هیپر منوره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تکیلی توده ها و کیست های پستان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تکمیلی التهاب پستان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جهت حجیم کردن پستان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افزایش میل جنسی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تکمیلی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تکمیلی افسردگی  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تکمیلی بی اشتهایی عصبی</a:t>
            </a:r>
          </a:p>
          <a:p>
            <a:pPr algn="r"/>
            <a:r>
              <a:rPr lang="fa-IR" b="1" dirty="0" smtClean="0">
                <a:solidFill>
                  <a:srgbClr val="7030A0"/>
                </a:solidFill>
              </a:rPr>
              <a:t>درمان تکمیلی اپیستاکسی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457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81600" y="2667000"/>
            <a:ext cx="7239000" cy="1143000"/>
          </a:xfrm>
        </p:spPr>
        <p:txBody>
          <a:bodyPr/>
          <a:lstStyle/>
          <a:p>
            <a:r>
              <a:rPr lang="fa-IR" dirty="0" smtClean="0"/>
              <a:t>زیبایی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7239000" cy="484632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1800" dirty="0" smtClean="0"/>
              <a:t>از کمپرسور گرم به عنوان ماساژ قبل از آرایش برای جدب بالای پوست استفاده کنید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1800" dirty="0" smtClean="0"/>
              <a:t>بعداز اصلاح صورت وبدن با لیزر یا وسایل دیگر به عنوان کمپرسور سرد برای کاهش التهاب مصرف کنید.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1800" dirty="0" smtClean="0"/>
              <a:t>قبل از ماساژ صورت و عملیات پاکسازی می توان از شکل گرم آن استفاده کرد و گردش خون را در منطقه صورت صد برابر افزایش داد.</a:t>
            </a:r>
          </a:p>
          <a:p>
            <a:pPr algn="just" rtl="1">
              <a:buFont typeface="Wingdings" pitchFamily="2" charset="2"/>
              <a:buChar char="v"/>
            </a:pP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255" t="16868" r="43137" b="8150"/>
          <a:stretch>
            <a:fillRect/>
          </a:stretch>
        </p:blipFill>
        <p:spPr bwMode="auto">
          <a:xfrm>
            <a:off x="304800" y="2667000"/>
            <a:ext cx="1485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52400" y="3505200"/>
            <a:ext cx="1600200" cy="2209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05400" y="2667000"/>
            <a:ext cx="7239000" cy="1143000"/>
          </a:xfrm>
        </p:spPr>
        <p:txBody>
          <a:bodyPr/>
          <a:lstStyle/>
          <a:p>
            <a:r>
              <a:rPr lang="fa-IR" dirty="0" smtClean="0"/>
              <a:t>تقویت کبد و کلیه    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15" t="11637" r="39216" b="11637"/>
          <a:stretch>
            <a:fillRect/>
          </a:stretch>
        </p:blipFill>
        <p:spPr bwMode="auto">
          <a:xfrm>
            <a:off x="762000" y="1981200"/>
            <a:ext cx="167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304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درمان تکمیلی هپاتیت </a:t>
            </a:r>
          </a:p>
          <a:p>
            <a:pPr algn="r" rtl="1"/>
            <a:r>
              <a:rPr lang="fa-IR" dirty="0" smtClean="0"/>
              <a:t>درمان تکمیلی تنظیم آنزیم های کبدی </a:t>
            </a:r>
          </a:p>
          <a:p>
            <a:pPr algn="r" rtl="1"/>
            <a:r>
              <a:rPr lang="fa-IR" dirty="0" smtClean="0"/>
              <a:t>درمان تکمیلی سرطان کبد </a:t>
            </a:r>
          </a:p>
          <a:p>
            <a:pPr algn="r" rtl="1"/>
            <a:r>
              <a:rPr lang="fa-IR" dirty="0" smtClean="0"/>
              <a:t>درمان تکمیلی کله سیستیت حاد و مزمن </a:t>
            </a:r>
          </a:p>
          <a:p>
            <a:pPr algn="r" rtl="1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3581400"/>
            <a:ext cx="45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257800" y="2667000"/>
            <a:ext cx="7239000" cy="1143000"/>
          </a:xfrm>
        </p:spPr>
        <p:txBody>
          <a:bodyPr/>
          <a:lstStyle/>
          <a:p>
            <a:r>
              <a:rPr lang="fa-IR" dirty="0" smtClean="0"/>
              <a:t>تقویت کمرو کلیه        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33" t="13381" r="40196" b="6406"/>
          <a:stretch>
            <a:fillRect/>
          </a:stretch>
        </p:blipFill>
        <p:spPr bwMode="auto">
          <a:xfrm>
            <a:off x="0" y="2895600"/>
            <a:ext cx="205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5200" y="1524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بیماری های کلیه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سنگ کلیه (دفع سنگ 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رفع </a:t>
            </a:r>
            <a:r>
              <a:rPr lang="en-US" dirty="0" smtClean="0"/>
              <a:t>low back pain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رفع  اسپاسم ها ذر ناحیه کلیه و کمر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درمان تکمیلی افسردگی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5181600"/>
            <a:ext cx="83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fa-IR" dirty="0" smtClean="0"/>
              <a:t>تقویت کلیه و کمر        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177" t="15694" r="40675" b="9324"/>
          <a:stretch>
            <a:fillRect/>
          </a:stretch>
        </p:blipFill>
        <p:spPr bwMode="auto">
          <a:xfrm>
            <a:off x="1752600" y="1752600"/>
            <a:ext cx="182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8382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درمان تکمیلی بیماری های کلیه</a:t>
            </a:r>
          </a:p>
          <a:p>
            <a:pPr algn="r" rtl="1"/>
            <a:r>
              <a:rPr lang="fa-IR" dirty="0" smtClean="0"/>
              <a:t>درمان تکمیلی عفونت ادراری </a:t>
            </a:r>
          </a:p>
          <a:p>
            <a:pPr algn="r" rtl="1"/>
            <a:r>
              <a:rPr lang="fa-IR" dirty="0" smtClean="0"/>
              <a:t>درمان تکمیلی فشار خون سیستمیک </a:t>
            </a:r>
          </a:p>
          <a:p>
            <a:pPr algn="r" rtl="1"/>
            <a:r>
              <a:rPr lang="fa-IR" dirty="0" smtClean="0"/>
              <a:t>درمان تکمیلی کولیک کلیوی </a:t>
            </a:r>
          </a:p>
          <a:p>
            <a:pPr algn="r" rtl="1"/>
            <a:r>
              <a:rPr lang="fa-IR" dirty="0" smtClean="0"/>
              <a:t>درمان تکمیلی دفع سنگ کلیه 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0" y="342900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981700" y="2705100"/>
            <a:ext cx="5638800" cy="1143000"/>
          </a:xfrm>
        </p:spPr>
        <p:txBody>
          <a:bodyPr/>
          <a:lstStyle/>
          <a:p>
            <a:r>
              <a:rPr lang="fa-IR" dirty="0" smtClean="0"/>
              <a:t>تقویت ریه            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16" t="2918" r="42157" b="23843"/>
          <a:stretch>
            <a:fillRect/>
          </a:stretch>
        </p:blipFill>
        <p:spPr bwMode="auto">
          <a:xfrm>
            <a:off x="0" y="36576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درمان تکمیلی تنگی نفس </a:t>
            </a:r>
          </a:p>
          <a:p>
            <a:pPr algn="r" rtl="1"/>
            <a:r>
              <a:rPr lang="fa-IR" dirty="0" smtClean="0"/>
              <a:t>افزایش حجم ریه ها و ظرفیت حیاتی آنها </a:t>
            </a:r>
          </a:p>
          <a:p>
            <a:pPr algn="r" rtl="1"/>
            <a:r>
              <a:rPr lang="fa-IR" dirty="0" smtClean="0"/>
              <a:t>درمان تکمیلی آسم </a:t>
            </a:r>
          </a:p>
          <a:p>
            <a:pPr algn="r" rtl="1"/>
            <a:r>
              <a:rPr lang="fa-IR" dirty="0" smtClean="0"/>
              <a:t>درمان تکمیلی</a:t>
            </a:r>
            <a:r>
              <a:rPr lang="en-US" dirty="0" smtClean="0"/>
              <a:t>COPD</a:t>
            </a:r>
          </a:p>
          <a:p>
            <a:pPr algn="r" rt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4495800"/>
            <a:ext cx="1143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553200" y="34290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تقویت کمر و کلیه     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176" t="13381" r="41177" b="7874"/>
          <a:stretch>
            <a:fillRect/>
          </a:stretch>
        </p:blipFill>
        <p:spPr bwMode="auto">
          <a:xfrm>
            <a:off x="609600" y="1981200"/>
            <a:ext cx="137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0"/>
            <a:ext cx="586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بیماری های کلیه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عفونت ادراری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فشار خون سیستمیک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کولیک کلیوی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دفع سنگ کلیه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افسردگی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بی اشتهایی عصبی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بیماری ام اس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CVA </a:t>
            </a: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 و فلج مغزی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پیشگیری از زخم بستر 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3581400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&amp; cold pad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29200" y="3505200"/>
            <a:ext cx="7543800" cy="1143000"/>
          </a:xfrm>
        </p:spPr>
        <p:txBody>
          <a:bodyPr>
            <a:normAutofit/>
          </a:bodyPr>
          <a:lstStyle/>
          <a:p>
            <a:r>
              <a:rPr lang="fa-IR" dirty="0" smtClean="0"/>
              <a:t>درمان تکمیلی آسم شدید   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16" t="18612" r="41176" b="8149"/>
          <a:stretch>
            <a:fillRect/>
          </a:stretch>
        </p:blipFill>
        <p:spPr bwMode="auto">
          <a:xfrm>
            <a:off x="0" y="25908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152400"/>
            <a:ext cx="5257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آسم شدید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در افراد شیمیایی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مسمومین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آنفولانزا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اختلالات گوارشی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بیماری ام اس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CVA </a:t>
            </a: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 و فلج مغزی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</a:rPr>
              <a:t>درمان تکمیلی پیشگیری از زخم بستر 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3429000"/>
            <a:ext cx="1066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438900" y="3467100"/>
            <a:ext cx="5867400" cy="2286000"/>
          </a:xfrm>
        </p:spPr>
        <p:txBody>
          <a:bodyPr>
            <a:normAutofit/>
          </a:bodyPr>
          <a:lstStyle/>
          <a:p>
            <a:r>
              <a:rPr lang="fa-IR" sz="2400" dirty="0" smtClean="0"/>
              <a:t>کمردردهای دارای دردهای شعاعی </a:t>
            </a:r>
            <a:endParaRPr lang="en-US" sz="2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30" t="12206" r="28431" b="14555"/>
          <a:stretch>
            <a:fillRect/>
          </a:stretch>
        </p:blipFill>
        <p:spPr bwMode="auto">
          <a:xfrm>
            <a:off x="0" y="20574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دیسکوپاتی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سیاتتیک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تقویت عضلات کمر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کمردرد ناشی از اسپاسم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بیماری ام اس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</a:t>
            </a:r>
            <a:r>
              <a:rPr lang="en-US" b="1" dirty="0" smtClean="0"/>
              <a:t>CVA </a:t>
            </a:r>
            <a:r>
              <a:rPr lang="fa-IR" b="1" dirty="0" smtClean="0"/>
              <a:t> و فلج مغزی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پیشگیری از زخم بستر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تقوت قوه ی جنسی در آقایان و خانم ها </a:t>
            </a:r>
          </a:p>
          <a:p>
            <a:pPr algn="r" rtl="1"/>
            <a:r>
              <a:rPr lang="fa-IR" b="1" dirty="0" smtClean="0"/>
              <a:t> </a:t>
            </a:r>
          </a:p>
          <a:p>
            <a:pPr algn="r" rtl="1"/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3657600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4600" y="3733800"/>
            <a:ext cx="914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257800" y="2667000"/>
            <a:ext cx="7239000" cy="1143000"/>
          </a:xfrm>
        </p:spPr>
        <p:txBody>
          <a:bodyPr/>
          <a:lstStyle/>
          <a:p>
            <a:r>
              <a:rPr lang="fa-IR" dirty="0" smtClean="0"/>
              <a:t>کمردرد               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10" t="4662" r="53921" b="18612"/>
          <a:stretch>
            <a:fillRect/>
          </a:stretch>
        </p:blipFill>
        <p:spPr bwMode="auto">
          <a:xfrm>
            <a:off x="0" y="1981200"/>
            <a:ext cx="167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دیسکوپاتی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سیاتتیک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تقویت عضلات کمر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کمردرد ناشی از اسپاسم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تقوت قوه ی جنسی در آقایان و خانم ها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 </a:t>
            </a:r>
            <a:r>
              <a:rPr lang="fa-IR" b="1" dirty="0" smtClean="0"/>
              <a:t>درمان تکمیلی بیماری ام اس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</a:t>
            </a:r>
            <a:r>
              <a:rPr lang="en-US" b="1" dirty="0" smtClean="0"/>
              <a:t>CVA </a:t>
            </a:r>
            <a:r>
              <a:rPr lang="fa-IR" b="1" dirty="0" smtClean="0"/>
              <a:t> و فلج مغزی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/>
              <a:t>درمان تکمیلی پیشگیری از زخم بستر 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581400"/>
            <a:ext cx="76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858000" y="1752600"/>
            <a:ext cx="3886200" cy="1143000"/>
          </a:xfrm>
        </p:spPr>
        <p:txBody>
          <a:bodyPr>
            <a:normAutofit/>
          </a:bodyPr>
          <a:lstStyle/>
          <a:p>
            <a:r>
              <a:rPr lang="fa-IR" dirty="0" smtClean="0"/>
              <a:t>سیاتیک            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196" t="5231" r="43137" b="7580"/>
          <a:stretch>
            <a:fillRect/>
          </a:stretch>
        </p:blipFill>
        <p:spPr bwMode="auto">
          <a:xfrm>
            <a:off x="0" y="3048000"/>
            <a:ext cx="167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درمان تکمیلی سیاتالژِی</a:t>
            </a:r>
          </a:p>
          <a:p>
            <a:pPr algn="r" rtl="1"/>
            <a:r>
              <a:rPr lang="fa-IR" dirty="0" smtClean="0"/>
              <a:t>درمان تکمیلی و مسکن موقت  سیاتتیک </a:t>
            </a:r>
          </a:p>
          <a:p>
            <a:pPr algn="r" rtl="1"/>
            <a:r>
              <a:rPr lang="fa-IR" dirty="0" smtClean="0"/>
              <a:t>تقویت عضلات کمر </a:t>
            </a:r>
          </a:p>
          <a:p>
            <a:pPr algn="r" rtl="1"/>
            <a:r>
              <a:rPr lang="fa-IR" dirty="0" smtClean="0"/>
              <a:t>درمان کمردرد ناشی از اسپاسم </a:t>
            </a:r>
          </a:p>
          <a:p>
            <a:pPr algn="r" rtl="1"/>
            <a:r>
              <a:rPr lang="fa-IR" dirty="0" smtClean="0"/>
              <a:t>تقوت قوه ی جنسی در آقایان و خانم ها </a:t>
            </a:r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4572000"/>
            <a:ext cx="533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dirty="0" smtClean="0"/>
              <a:t>در نقاط </a:t>
            </a:r>
            <a:r>
              <a:rPr lang="fa-IR" sz="2400" dirty="0" smtClean="0">
                <a:sym typeface="Wingdings"/>
              </a:rPr>
              <a:t></a:t>
            </a:r>
            <a:r>
              <a:rPr lang="fa-IR" sz="1400" dirty="0" smtClean="0"/>
              <a:t>می توانید برای دردهای رادیکولار (شعاعی)سیاتیک پد گرم  را در موضع دلخواه بگذارید.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بعداز ویرایش تنطیم شود لطفا          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05400" y="2667000"/>
            <a:ext cx="7239000" cy="1143000"/>
          </a:xfrm>
        </p:spPr>
        <p:txBody>
          <a:bodyPr/>
          <a:lstStyle/>
          <a:p>
            <a:pPr algn="r" rtl="1"/>
            <a:r>
              <a:rPr lang="fa-IR" dirty="0" smtClean="0"/>
              <a:t>روش  آماده سازی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000" dirty="0" smtClean="0"/>
              <a:t>بالشتک </a:t>
            </a:r>
            <a:r>
              <a:rPr lang="fa-IR" sz="2000" dirty="0" smtClean="0"/>
              <a:t>آرژین </a:t>
            </a:r>
            <a:r>
              <a:rPr lang="fa-IR" sz="2000" dirty="0" smtClean="0"/>
              <a:t>را </a:t>
            </a:r>
            <a:r>
              <a:rPr lang="fa-IR" sz="2000" dirty="0" smtClean="0"/>
              <a:t>درون مایکروویو </a:t>
            </a:r>
            <a:r>
              <a:rPr lang="fa-IR" sz="2000" dirty="0" smtClean="0"/>
              <a:t>قراردهید و دکمه            (شروع ) را فشار دهید و 3 دقیقه به آن زمان دهید .بعد آن را بیرون آورده و روی موضع درد بگذارید.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000" dirty="0" smtClean="0"/>
              <a:t>آن را در مایکروویو گرم نمایید و اگر مایکروویو در دسترس شما نبود آنرا به مدت10 دقیقه در آب جوش قرار دهید تا کاملا گرم شود و سپش لابلای یک حوله بپیچانید تا آب آن نچکد و سپس با حوله در محل درد قراردهید 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000" dirty="0" smtClean="0"/>
              <a:t>برای استفاده به عنوان پد سرد آنرا خشک وبدون رطوبت در سردخانه یخچال یا فریزر به مدت یک ساعت قرار دهید </a:t>
            </a:r>
            <a:r>
              <a:rPr lang="fa-IR" sz="2000" dirty="0" smtClean="0"/>
              <a:t>.</a:t>
            </a:r>
          </a:p>
          <a:p>
            <a:pPr algn="r" rtl="1">
              <a:buFont typeface="Wingdings" pitchFamily="2" charset="2"/>
              <a:buChar char="v"/>
            </a:pPr>
            <a:endParaRPr lang="fa-IR" sz="2000" dirty="0" smtClean="0"/>
          </a:p>
          <a:p>
            <a:pPr algn="r" rtl="1">
              <a:buNone/>
            </a:pPr>
            <a:r>
              <a:rPr lang="fa-IR" sz="2000" dirty="0" smtClean="0"/>
              <a:t>هشدارکبیشتر از سه دقیقه آن را درون مایکروویو گرما ندهید .</a:t>
            </a:r>
          </a:p>
          <a:p>
            <a:pPr algn="r" rtl="1">
              <a:buNone/>
            </a:pPr>
            <a:endParaRPr lang="fa-IR" sz="2000" dirty="0" smtClean="0"/>
          </a:p>
          <a:p>
            <a:pPr algn="r" rtl="1"/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1524000" y="914400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Start 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124700" y="22479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هشدارها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"/>
            <a:ext cx="7239000" cy="1752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1200" b="1" dirty="0" smtClean="0">
                <a:solidFill>
                  <a:srgbClr val="7030A0"/>
                </a:solidFill>
              </a:rPr>
              <a:t>چه مواقعی از پد سرد و چه مواقعی از پد گرم استفاده کنیم ؟</a:t>
            </a:r>
          </a:p>
          <a:p>
            <a:pPr algn="r" rtl="1">
              <a:buNone/>
            </a:pPr>
            <a:r>
              <a:rPr lang="fa-IR" sz="1200" b="1" dirty="0" smtClean="0">
                <a:solidFill>
                  <a:srgbClr val="7030A0"/>
                </a:solidFill>
              </a:rPr>
              <a:t>پد گرم در دردهای مزمن و التیام دردهای اسکلتی و عضلان یو التیام اسپاسم های مایچه ای کاربرد دارد .</a:t>
            </a:r>
          </a:p>
          <a:p>
            <a:pPr algn="r" rtl="1">
              <a:buNone/>
            </a:pPr>
            <a:r>
              <a:rPr lang="fa-IR" sz="1200" b="1" dirty="0" smtClean="0">
                <a:solidFill>
                  <a:srgbClr val="7030A0"/>
                </a:solidFill>
              </a:rPr>
              <a:t>اما در جراحت و ضربه های ناگهانی ویا التهاباتی که زمان زیادی از آن نگذشته مثل التهاب یک عمل جراحی و یا واکسن در نوزادان ،از خونریزی و التهاب بیشتر جلوگیری می کندپد سرد در روزهای اول یک جرا حت مفید است .تا زمانی که التهاب باقی است از پد سرد برای کاهش التهاب  استفاده می شود. 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7391400" y="2819400"/>
            <a:ext cx="2362200" cy="1143000"/>
          </a:xfrm>
        </p:spPr>
        <p:txBody>
          <a:bodyPr/>
          <a:lstStyle/>
          <a:p>
            <a:r>
              <a:rPr lang="fa-IR" dirty="0" smtClean="0"/>
              <a:t>هشدارها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239000" cy="484632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dirty="0" smtClean="0"/>
              <a:t>از قراردادن این پد در</a:t>
            </a:r>
            <a:r>
              <a:rPr lang="en-US" sz="1400" dirty="0" smtClean="0"/>
              <a:t>toaster</a:t>
            </a:r>
            <a:r>
              <a:rPr lang="fa-IR" sz="1400" dirty="0" smtClean="0"/>
              <a:t> (تستر)</a:t>
            </a:r>
            <a:r>
              <a:rPr lang="en-US" sz="1400" dirty="0" smtClean="0"/>
              <a:t>(</a:t>
            </a:r>
            <a:r>
              <a:rPr lang="fa-IR" sz="1400" dirty="0" smtClean="0"/>
              <a:t>           اجاق برقی</a:t>
            </a:r>
            <a:r>
              <a:rPr lang="en-US" sz="1400" dirty="0" smtClean="0"/>
              <a:t>oven </a:t>
            </a:r>
            <a:r>
              <a:rPr lang="fa-IR" sz="1400" dirty="0" smtClean="0"/>
              <a:t>,</a:t>
            </a:r>
            <a:r>
              <a:rPr lang="en-US" sz="1400" dirty="0" smtClean="0"/>
              <a:t>streamer</a:t>
            </a:r>
            <a:r>
              <a:rPr lang="fa-IR" sz="1400" dirty="0" smtClean="0"/>
              <a:t>(بخارپز)خودداری کنید وفقط آن را در مایکروویو گرم نمایید و اگر مایکروویو در دسترس شما نبود آنرا به مدت10 دقیقه در آب جوش قرار دهید تا کاملا گرم شود و سپش لابلای یک حوله بپیچانید تا آب آن نچکد و سپس با حوله در محل درد قراردهید 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1400" dirty="0" smtClean="0"/>
              <a:t>برای استفاده به عنوان پد سرد آنرا خشک وبدون رطوبت در سردخانه یخچال یا فریزر به مدت یک ساعت قرار دهید .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1400" dirty="0" smtClean="0"/>
              <a:t>درمواقعی که به پد احتیاجبی ندارید می توانید آن را درون یک کیسه پلاستیکی قرارداده و در فریزر نگهداری کنید تا در مواقع جراحت های ناگهانی بتوانید از آن به عنوان کمپرسور سرد فوری استفائه کنید.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653" t="19792" r="37921"/>
          <a:stretch>
            <a:fillRect/>
          </a:stretch>
        </p:blipFill>
        <p:spPr bwMode="auto">
          <a:xfrm>
            <a:off x="304800" y="533400"/>
            <a:ext cx="30480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مشکلات شکمی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2819400" y="1371600"/>
            <a:ext cx="5257800" cy="2971800"/>
          </a:xfrm>
        </p:spPr>
        <p:txBody>
          <a:bodyPr/>
          <a:lstStyle/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چاقی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یبوست 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زخم معده 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مثانه نوروژنیک  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عفونت های تناسلی 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کولیک های کلیوی و شکمی 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دردهای مبهم شکمی </a:t>
            </a:r>
          </a:p>
          <a:p>
            <a:pPr algn="r" rtl="1"/>
            <a:r>
              <a:rPr lang="fa-IR" sz="1600" b="1" dirty="0" smtClean="0">
                <a:solidFill>
                  <a:schemeClr val="tx1"/>
                </a:solidFill>
              </a:rPr>
              <a:t>درمان تکمیلی آپاندیسیت(ماساژ روی ناحیه آپاندیس)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3276600"/>
            <a:ext cx="1447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638800" y="1981200"/>
            <a:ext cx="5486400" cy="8382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دردهای کمربند شانه ای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695" t="11785" r="40534" b="35510"/>
          <a:stretch>
            <a:fillRect/>
          </a:stretch>
        </p:blipFill>
        <p:spPr bwMode="auto">
          <a:xfrm>
            <a:off x="304800" y="19812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آرتروز سرد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قوز کتف به همراه ماساژ و روغن مالی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سرماخوردگی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تکمیلی سردرد میگرنی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رفع خستگی شدید 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 درمان تکمیلی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carpal tunnel syndrome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اسپاسم عضلانی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تکملی تنگی نفس و آسم 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تکمیلی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frozen shoulder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تکمیلی دنده گردنی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درمان تکمیلی خواب رفتگی دست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819400"/>
            <a:ext cx="1524000" cy="76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1113</TotalTime>
  <Words>1533</Words>
  <Application>Microsoft Office PowerPoint</Application>
  <PresentationFormat>On-screen Show (4:3)</PresentationFormat>
  <Paragraphs>247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کتابچه راهنمای استفاده از بالشتک طبی و ضد درد آرژین</vt:lpstr>
      <vt:lpstr>Hot &amp; cold pad </vt:lpstr>
      <vt:lpstr>Hot &amp; cold pad </vt:lpstr>
      <vt:lpstr>فهرست                     </vt:lpstr>
      <vt:lpstr>روش  آماده سازی  </vt:lpstr>
      <vt:lpstr>هشدارها                        </vt:lpstr>
      <vt:lpstr>هشدارها</vt:lpstr>
      <vt:lpstr>مشکلات شکمی </vt:lpstr>
      <vt:lpstr>دردهای کمربند شانه ای </vt:lpstr>
      <vt:lpstr>درمان تکمیلی مشکلات گلو </vt:lpstr>
      <vt:lpstr> مسکن دردهای زانو                </vt:lpstr>
      <vt:lpstr>درمان بی میلی جنسی و سردمزاجی  </vt:lpstr>
      <vt:lpstr>دردهای روماتیسمی          </vt:lpstr>
      <vt:lpstr>کیست تخمدان                     </vt:lpstr>
      <vt:lpstr>مشکلات پایین شکم  </vt:lpstr>
      <vt:lpstr>اسپاسم و درد  عضلانی             </vt:lpstr>
      <vt:lpstr>تقویت سیستم ایمنی       </vt:lpstr>
      <vt:lpstr>        ماساژ دورانی</vt:lpstr>
      <vt:lpstr>گرفتگی های کمربند شانه ای </vt:lpstr>
      <vt:lpstr>مراقبت از سینوس ها      </vt:lpstr>
      <vt:lpstr>درمان تکمیلی سینوزیت و سردرد</vt:lpstr>
      <vt:lpstr>بیماری های سینه       </vt:lpstr>
      <vt:lpstr>مشکلات زنانه             </vt:lpstr>
      <vt:lpstr>زیبایی                      </vt:lpstr>
      <vt:lpstr>تقویت کبد و کلیه     </vt:lpstr>
      <vt:lpstr>تقویت کمرو کلیه         </vt:lpstr>
      <vt:lpstr>تقویت کلیه و کمر         </vt:lpstr>
      <vt:lpstr>تقویت ریه            </vt:lpstr>
      <vt:lpstr>تقویت کمر و کلیه     </vt:lpstr>
      <vt:lpstr>درمان تکمیلی آسم شدید    </vt:lpstr>
      <vt:lpstr>کمردردهای دارای دردهای شعاعی </vt:lpstr>
      <vt:lpstr>کمردرد               </vt:lpstr>
      <vt:lpstr>سیاتیک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مشکلات شکمی</dc:title>
  <dc:creator>Avisa</dc:creator>
  <cp:lastModifiedBy>Avisa</cp:lastModifiedBy>
  <cp:revision>8</cp:revision>
  <dcterms:created xsi:type="dcterms:W3CDTF">2019-05-26T11:57:20Z</dcterms:created>
  <dcterms:modified xsi:type="dcterms:W3CDTF">2019-09-02T07:52:25Z</dcterms:modified>
</cp:coreProperties>
</file>